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C7FAB-2138-D740-B7A8-C2E52BE53C1E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0379D-B61D-E84C-B91B-2DA5E409A1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63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Cosa vogliamo o dobbiamo capire</a:t>
            </a:r>
            <a:r>
              <a:rPr lang="it-IT" baseline="0" dirty="0" smtClean="0"/>
              <a:t> del nostro tema? Perché? </a:t>
            </a:r>
          </a:p>
          <a:p>
            <a:r>
              <a:rPr lang="it-IT" baseline="0" dirty="0" smtClean="0"/>
              <a:t>Se abbiamo in mente di migliorare il rapporto fra giovani e volontariato che reputiamo insoddisfacente per quantità e qualità dovremo comunque prima ricostruire una rappresentazione corretta della realtà. Ci interessa quindi mappare, raccogliere dati, interrogare sulle motivazioni e le preferenze ecc. Questo è un obiettivo intermedio</a:t>
            </a:r>
          </a:p>
          <a:p>
            <a:r>
              <a:rPr lang="it-IT" baseline="0" dirty="0" smtClean="0"/>
              <a:t>Ricordiamoci di argomentare: ogni domanda è corredata da un “perché”?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0379D-B61D-E84C-B91B-2DA5E409A1E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34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Possono</a:t>
            </a:r>
            <a:r>
              <a:rPr lang="it-IT" baseline="0" dirty="0" smtClean="0"/>
              <a:t> interessarci sia ricerche sui giovani e i loro interessi, sia sui giovani e il volontariato, sia sui giovani nel Fossanese (o in Piemonte, con dati di dettaglio sulle varie zone)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0379D-B61D-E84C-B91B-2DA5E409A1E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24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Affinché l’indagine conoscitiva sia</a:t>
            </a:r>
            <a:r>
              <a:rPr lang="it-IT" baseline="0" dirty="0" smtClean="0"/>
              <a:t> proficua per l’azione di miglioramento occorre che si parta da lì e da alcuni selezionati risultati di essa per la progettazione. Il coinvolgimento del target “giovani” nella progettazione delle azioni è fondamentale per cambiare rotta rispetto alla progettazione di interventi dall’alto. Da un approccio in cui sono le associazioni e i loro bisogni a dettare l’agenda a un approccio rovesciato in cui i giovani diventano soggetti e non destinatari di azioni di reclutamento. Altra questione da porre è: cosa si può offrire loro grazie alla nostra sinergia? Tutto questo può essere contenuto in un documento programmatico redatto dalla </a:t>
            </a:r>
            <a:r>
              <a:rPr lang="it-IT" baseline="0" dirty="0" err="1" smtClean="0"/>
              <a:t>CdR</a:t>
            </a:r>
            <a:r>
              <a:rPr lang="it-IT" baseline="0" dirty="0" smtClean="0"/>
              <a:t> in conclusione della fase di istruzione del caso. La </a:t>
            </a:r>
            <a:r>
              <a:rPr lang="it-IT" baseline="0" dirty="0" err="1" smtClean="0"/>
              <a:t>CdR</a:t>
            </a:r>
            <a:r>
              <a:rPr lang="it-IT" baseline="0" dirty="0" smtClean="0"/>
              <a:t> si deve ritenere responsabile delle linee guida e della supervisione su progetti affidati poi a partnership all’interno della fondazione (con il coinvolgimento di attori chiave sul territorio). </a:t>
            </a:r>
          </a:p>
          <a:p>
            <a:r>
              <a:rPr lang="it-IT" baseline="0" dirty="0" smtClean="0"/>
              <a:t>La progettazione partecipata. </a:t>
            </a:r>
            <a:r>
              <a:rPr lang="it-IT" baseline="0" dirty="0" err="1" smtClean="0"/>
              <a:t>Cfr</a:t>
            </a:r>
            <a:r>
              <a:rPr lang="it-IT" baseline="0" dirty="0" smtClean="0"/>
              <a:t> presentazione successiva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0379D-B61D-E84C-B91B-2DA5E409A1E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28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361EE8D1-6D7A-DB4A-B326-43AFCFF0FE59}" type="datetimeFigureOut">
              <a:rPr lang="it-IT" smtClean="0"/>
              <a:t>01/11/17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89AFA63-45B5-DA4C-B6ED-EB73339B67A4}" type="slidenum">
              <a:rPr lang="it-IT" smtClean="0"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Giovani e volontariato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Istruzione del caso in </a:t>
            </a:r>
            <a:r>
              <a:rPr lang="it-IT" dirty="0" err="1" smtClean="0"/>
              <a:t>CdR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5624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 di pensiero in dialogo</a:t>
            </a:r>
            <a:br>
              <a:rPr lang="it-IT" dirty="0" smtClean="0"/>
            </a:br>
            <a:r>
              <a:rPr lang="it-IT" dirty="0" smtClean="0"/>
              <a:t>foglio1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L’oggetto (testo o tema): i giovani e il volontariato a Fossano</a:t>
            </a:r>
          </a:p>
          <a:p>
            <a:r>
              <a:rPr lang="it-IT" dirty="0" smtClean="0"/>
              <a:t>L’agenda: </a:t>
            </a:r>
            <a:endParaRPr lang="it-IT" dirty="0"/>
          </a:p>
          <a:p>
            <a:r>
              <a:rPr lang="it-IT" dirty="0"/>
              <a:t>q</a:t>
            </a:r>
            <a:r>
              <a:rPr lang="it-IT" dirty="0" smtClean="0"/>
              <a:t>ual è la finalità ultima della ricerca su “i giovani e ..”?</a:t>
            </a:r>
          </a:p>
          <a:p>
            <a:r>
              <a:rPr lang="it-IT" dirty="0"/>
              <a:t>c</a:t>
            </a:r>
            <a:r>
              <a:rPr lang="it-IT" dirty="0" smtClean="0"/>
              <a:t>i sono obiettivi intermedi? </a:t>
            </a:r>
          </a:p>
          <a:p>
            <a:r>
              <a:rPr lang="it-IT" dirty="0" smtClean="0"/>
              <a:t>A quale fascia d’età ci riferiamo con “i giovani”?</a:t>
            </a:r>
          </a:p>
          <a:p>
            <a:r>
              <a:rPr lang="it-IT" dirty="0" smtClean="0"/>
              <a:t>Quali luoghi frequentano i giovani che ci interessa sondare? </a:t>
            </a:r>
          </a:p>
          <a:p>
            <a:r>
              <a:rPr lang="it-IT" dirty="0" smtClean="0"/>
              <a:t>Con quali metodologie è più proficuo avvicinare le diverse fasce d’età e le diverse categorie (studenti, </a:t>
            </a:r>
            <a:r>
              <a:rPr lang="it-IT" dirty="0" err="1" smtClean="0"/>
              <a:t>Neet</a:t>
            </a:r>
            <a:r>
              <a:rPr lang="it-IT" dirty="0" smtClean="0"/>
              <a:t> ecc.)?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604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 di pensiero in dialogo</a:t>
            </a:r>
            <a:br>
              <a:rPr lang="it-IT" dirty="0" smtClean="0"/>
            </a:br>
            <a:r>
              <a:rPr lang="it-IT" dirty="0" smtClean="0"/>
              <a:t>Foglio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Esistono ricerche/buone prassi/bandi recenti sul nostro tema?</a:t>
            </a:r>
          </a:p>
          <a:p>
            <a:r>
              <a:rPr lang="it-IT" dirty="0" smtClean="0"/>
              <a:t>Chi se ne occupa? Come? In quali tempi? </a:t>
            </a:r>
            <a:endParaRPr lang="it-IT" dirty="0"/>
          </a:p>
          <a:p>
            <a:r>
              <a:rPr lang="it-IT" dirty="0" smtClean="0"/>
              <a:t>Quali questioni pongono?</a:t>
            </a:r>
          </a:p>
          <a:p>
            <a:r>
              <a:rPr lang="it-IT" dirty="0" smtClean="0"/>
              <a:t>Quali risultati utili ci forniscono?</a:t>
            </a:r>
          </a:p>
          <a:p>
            <a:r>
              <a:rPr lang="it-IT" dirty="0" smtClean="0"/>
              <a:t>Quali fra le nostre associazioni hanno già una rete di relazioni e/o di competenze sul nostro oggetto di ricerca?</a:t>
            </a:r>
          </a:p>
          <a:p>
            <a:r>
              <a:rPr lang="it-IT" dirty="0" smtClean="0"/>
              <a:t>Quali opportunità ci offrono per facilitare il tipo di contatto che ci interessa con il target? </a:t>
            </a:r>
          </a:p>
          <a:p>
            <a:r>
              <a:rPr lang="it-IT" dirty="0" smtClean="0"/>
              <a:t>Intendiamo completare l’indagine conoscitiva con una parte di ricerca sul campo? </a:t>
            </a:r>
          </a:p>
          <a:p>
            <a:r>
              <a:rPr lang="it-IT" dirty="0" smtClean="0"/>
              <a:t>Come? Chi se ne occupa? In quali tempi?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856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 di pensiero in dialogo</a:t>
            </a:r>
            <a:br>
              <a:rPr lang="it-IT" dirty="0" smtClean="0"/>
            </a:br>
            <a:r>
              <a:rPr lang="it-IT" dirty="0" smtClean="0"/>
              <a:t>Foglio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abbiamo raccolto? </a:t>
            </a:r>
          </a:p>
          <a:p>
            <a:r>
              <a:rPr lang="it-IT" dirty="0" smtClean="0"/>
              <a:t>Cosa abbiamo appreso sul nostro oggetto dai dati ?</a:t>
            </a:r>
          </a:p>
          <a:p>
            <a:r>
              <a:rPr lang="it-IT" dirty="0" smtClean="0"/>
              <a:t>Come abbiamo risposto alle nostre domande? Che decisioni abbiamo preso? </a:t>
            </a:r>
          </a:p>
          <a:p>
            <a:r>
              <a:rPr lang="it-IT" dirty="0" smtClean="0"/>
              <a:t>Cosa ne facciamo?</a:t>
            </a:r>
          </a:p>
          <a:p>
            <a:r>
              <a:rPr lang="it-IT" dirty="0" smtClean="0"/>
              <a:t>Come passiamo dall’indagine all’azione di miglioramento?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781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lbum da disegn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lbum da disegno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bum da disegn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Album da disegno.thmx</Template>
  <TotalTime>1381</TotalTime>
  <Words>508</Words>
  <Application>Microsoft Macintosh PowerPoint</Application>
  <PresentationFormat>Presentazione su schermo (4:3)</PresentationFormat>
  <Paragraphs>37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Album da disegno</vt:lpstr>
      <vt:lpstr>Giovani e volontariato </vt:lpstr>
      <vt:lpstr>Prova di pensiero in dialogo foglio1</vt:lpstr>
      <vt:lpstr>Prova di pensiero in dialogo Foglio 2</vt:lpstr>
      <vt:lpstr>Prova di pensiero in dialogo Foglio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COMUNITÁ DI RICERCA</dc:title>
  <dc:creator>luciana regina</dc:creator>
  <cp:lastModifiedBy>luciana regina</cp:lastModifiedBy>
  <cp:revision>13</cp:revision>
  <dcterms:created xsi:type="dcterms:W3CDTF">2017-11-01T07:06:47Z</dcterms:created>
  <dcterms:modified xsi:type="dcterms:W3CDTF">2017-11-02T06:07:55Z</dcterms:modified>
</cp:coreProperties>
</file>